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9" r:id="rId3"/>
    <p:sldId id="271" r:id="rId4"/>
    <p:sldId id="266" r:id="rId5"/>
    <p:sldId id="269" r:id="rId6"/>
    <p:sldId id="274" r:id="rId7"/>
    <p:sldId id="277" r:id="rId8"/>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E3716-291A-9A46-B7DB-4EA97A72AE51}" v="6" dt="2024-07-08T14:57:45.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01"/>
  </p:normalViewPr>
  <p:slideViewPr>
    <p:cSldViewPr snapToGrid="0" snapToObjects="1">
      <p:cViewPr varScale="1">
        <p:scale>
          <a:sx n="97" d="100"/>
          <a:sy n="97" d="100"/>
        </p:scale>
        <p:origin x="1648"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o Contreras C." userId="e4a2f38b-b05a-4ed2-bd98-468e376cc27f" providerId="ADAL" clId="{D4FE3716-291A-9A46-B7DB-4EA97A72AE51}"/>
    <pc:docChg chg="custSel delSld modSld">
      <pc:chgData name="Paulo Contreras C." userId="e4a2f38b-b05a-4ed2-bd98-468e376cc27f" providerId="ADAL" clId="{D4FE3716-291A-9A46-B7DB-4EA97A72AE51}" dt="2024-07-08T14:58:07.802" v="88" actId="27636"/>
      <pc:docMkLst>
        <pc:docMk/>
      </pc:docMkLst>
      <pc:sldChg chg="modSp mod">
        <pc:chgData name="Paulo Contreras C." userId="e4a2f38b-b05a-4ed2-bd98-468e376cc27f" providerId="ADAL" clId="{D4FE3716-291A-9A46-B7DB-4EA97A72AE51}" dt="2024-07-08T14:55:32.347" v="48" actId="20577"/>
        <pc:sldMkLst>
          <pc:docMk/>
          <pc:sldMk cId="0" sldId="256"/>
        </pc:sldMkLst>
        <pc:spChg chg="mod">
          <ac:chgData name="Paulo Contreras C." userId="e4a2f38b-b05a-4ed2-bd98-468e376cc27f" providerId="ADAL" clId="{D4FE3716-291A-9A46-B7DB-4EA97A72AE51}" dt="2024-07-08T14:55:32.347" v="48" actId="20577"/>
          <ac:spMkLst>
            <pc:docMk/>
            <pc:sldMk cId="0" sldId="256"/>
            <ac:spMk id="3" creationId="{00000000-0000-0000-0000-000000000000}"/>
          </ac:spMkLst>
        </pc:spChg>
      </pc:sldChg>
      <pc:sldChg chg="addSp modSp mod">
        <pc:chgData name="Paulo Contreras C." userId="e4a2f38b-b05a-4ed2-bd98-468e376cc27f" providerId="ADAL" clId="{D4FE3716-291A-9A46-B7DB-4EA97A72AE51}" dt="2024-07-08T14:56:49.160" v="64" actId="1076"/>
        <pc:sldMkLst>
          <pc:docMk/>
          <pc:sldMk cId="0" sldId="259"/>
        </pc:sldMkLst>
        <pc:spChg chg="add mod">
          <ac:chgData name="Paulo Contreras C." userId="e4a2f38b-b05a-4ed2-bd98-468e376cc27f" providerId="ADAL" clId="{D4FE3716-291A-9A46-B7DB-4EA97A72AE51}" dt="2024-07-08T14:56:09.675" v="53" actId="1076"/>
          <ac:spMkLst>
            <pc:docMk/>
            <pc:sldMk cId="0" sldId="259"/>
            <ac:spMk id="2" creationId="{38404009-C2ED-643A-DBA1-BB9BC610A28B}"/>
          </ac:spMkLst>
        </pc:spChg>
        <pc:spChg chg="add mod">
          <ac:chgData name="Paulo Contreras C." userId="e4a2f38b-b05a-4ed2-bd98-468e376cc27f" providerId="ADAL" clId="{D4FE3716-291A-9A46-B7DB-4EA97A72AE51}" dt="2024-07-08T14:56:49.160" v="64" actId="1076"/>
          <ac:spMkLst>
            <pc:docMk/>
            <pc:sldMk cId="0" sldId="259"/>
            <ac:spMk id="4" creationId="{215EC4A9-705D-4A94-0CA0-A7E65BF02A95}"/>
          </ac:spMkLst>
        </pc:spChg>
        <pc:spChg chg="mod">
          <ac:chgData name="Paulo Contreras C." userId="e4a2f38b-b05a-4ed2-bd98-468e376cc27f" providerId="ADAL" clId="{D4FE3716-291A-9A46-B7DB-4EA97A72AE51}" dt="2024-07-08T14:56:03.972" v="51" actId="1076"/>
          <ac:spMkLst>
            <pc:docMk/>
            <pc:sldMk cId="0" sldId="259"/>
            <ac:spMk id="33794" creationId="{00000000-0000-0000-0000-000000000000}"/>
          </ac:spMkLst>
        </pc:spChg>
        <pc:spChg chg="mod">
          <ac:chgData name="Paulo Contreras C." userId="e4a2f38b-b05a-4ed2-bd98-468e376cc27f" providerId="ADAL" clId="{D4FE3716-291A-9A46-B7DB-4EA97A72AE51}" dt="2024-07-08T14:56:01.047" v="50" actId="1076"/>
          <ac:spMkLst>
            <pc:docMk/>
            <pc:sldMk cId="0" sldId="259"/>
            <ac:spMk id="33795" creationId="{00000000-0000-0000-0000-000000000000}"/>
          </ac:spMkLst>
        </pc:spChg>
        <pc:picChg chg="add mod">
          <ac:chgData name="Paulo Contreras C." userId="e4a2f38b-b05a-4ed2-bd98-468e376cc27f" providerId="ADAL" clId="{D4FE3716-291A-9A46-B7DB-4EA97A72AE51}" dt="2024-07-08T14:56:46.442" v="63" actId="1076"/>
          <ac:picMkLst>
            <pc:docMk/>
            <pc:sldMk cId="0" sldId="259"/>
            <ac:picMk id="3" creationId="{0A90B865-2B9E-EBDE-720D-EEF9CDB39F0F}"/>
          </ac:picMkLst>
        </pc:picChg>
      </pc:sldChg>
      <pc:sldChg chg="addSp delSp modSp del mod">
        <pc:chgData name="Paulo Contreras C." userId="e4a2f38b-b05a-4ed2-bd98-468e376cc27f" providerId="ADAL" clId="{D4FE3716-291A-9A46-B7DB-4EA97A72AE51}" dt="2024-07-08T14:56:54.141" v="65" actId="2696"/>
        <pc:sldMkLst>
          <pc:docMk/>
          <pc:sldMk cId="0" sldId="260"/>
        </pc:sldMkLst>
        <pc:spChg chg="add del mod">
          <ac:chgData name="Paulo Contreras C." userId="e4a2f38b-b05a-4ed2-bd98-468e376cc27f" providerId="ADAL" clId="{D4FE3716-291A-9A46-B7DB-4EA97A72AE51}" dt="2024-07-08T14:56:18.697" v="54" actId="478"/>
          <ac:spMkLst>
            <pc:docMk/>
            <pc:sldMk cId="0" sldId="260"/>
            <ac:spMk id="3" creationId="{A823CBDD-0022-87EF-435F-8C51B477F3A4}"/>
          </ac:spMkLst>
        </pc:spChg>
        <pc:spChg chg="add mod">
          <ac:chgData name="Paulo Contreras C." userId="e4a2f38b-b05a-4ed2-bd98-468e376cc27f" providerId="ADAL" clId="{D4FE3716-291A-9A46-B7DB-4EA97A72AE51}" dt="2024-07-08T14:56:31.503" v="58" actId="21"/>
          <ac:spMkLst>
            <pc:docMk/>
            <pc:sldMk cId="0" sldId="260"/>
            <ac:spMk id="6" creationId="{A469C566-087A-E35F-C16A-DEBFA7508D41}"/>
          </ac:spMkLst>
        </pc:spChg>
        <pc:spChg chg="del">
          <ac:chgData name="Paulo Contreras C." userId="e4a2f38b-b05a-4ed2-bd98-468e376cc27f" providerId="ADAL" clId="{D4FE3716-291A-9A46-B7DB-4EA97A72AE51}" dt="2024-07-08T14:56:31.503" v="58" actId="21"/>
          <ac:spMkLst>
            <pc:docMk/>
            <pc:sldMk cId="0" sldId="260"/>
            <ac:spMk id="34818" creationId="{00000000-0000-0000-0000-000000000000}"/>
          </ac:spMkLst>
        </pc:spChg>
        <pc:spChg chg="del">
          <ac:chgData name="Paulo Contreras C." userId="e4a2f38b-b05a-4ed2-bd98-468e376cc27f" providerId="ADAL" clId="{D4FE3716-291A-9A46-B7DB-4EA97A72AE51}" dt="2024-07-08T14:55:56.635" v="49" actId="21"/>
          <ac:spMkLst>
            <pc:docMk/>
            <pc:sldMk cId="0" sldId="260"/>
            <ac:spMk id="34819" creationId="{00000000-0000-0000-0000-000000000000}"/>
          </ac:spMkLst>
        </pc:spChg>
        <pc:picChg chg="del">
          <ac:chgData name="Paulo Contreras C." userId="e4a2f38b-b05a-4ed2-bd98-468e376cc27f" providerId="ADAL" clId="{D4FE3716-291A-9A46-B7DB-4EA97A72AE51}" dt="2024-07-08T14:56:20.211" v="55" actId="21"/>
          <ac:picMkLst>
            <pc:docMk/>
            <pc:sldMk cId="0" sldId="260"/>
            <ac:picMk id="5" creationId="{00000000-0000-0000-0000-000000000000}"/>
          </ac:picMkLst>
        </pc:picChg>
      </pc:sldChg>
      <pc:sldChg chg="addSp modSp mod">
        <pc:chgData name="Paulo Contreras C." userId="e4a2f38b-b05a-4ed2-bd98-468e376cc27f" providerId="ADAL" clId="{D4FE3716-291A-9A46-B7DB-4EA97A72AE51}" dt="2024-07-08T14:57:50.553" v="78" actId="20577"/>
        <pc:sldMkLst>
          <pc:docMk/>
          <pc:sldMk cId="0" sldId="269"/>
        </pc:sldMkLst>
        <pc:spChg chg="add mod">
          <ac:chgData name="Paulo Contreras C." userId="e4a2f38b-b05a-4ed2-bd98-468e376cc27f" providerId="ADAL" clId="{D4FE3716-291A-9A46-B7DB-4EA97A72AE51}" dt="2024-07-08T14:57:50.553" v="78" actId="20577"/>
          <ac:spMkLst>
            <pc:docMk/>
            <pc:sldMk cId="0" sldId="269"/>
            <ac:spMk id="2" creationId="{9C70A24A-0B79-6205-04E9-31397E08B455}"/>
          </ac:spMkLst>
        </pc:spChg>
        <pc:spChg chg="add mod">
          <ac:chgData name="Paulo Contreras C." userId="e4a2f38b-b05a-4ed2-bd98-468e376cc27f" providerId="ADAL" clId="{D4FE3716-291A-9A46-B7DB-4EA97A72AE51}" dt="2024-07-08T14:57:49.542" v="77" actId="1076"/>
          <ac:spMkLst>
            <pc:docMk/>
            <pc:sldMk cId="0" sldId="269"/>
            <ac:spMk id="3" creationId="{696A8ADB-816B-1A25-25BC-DD069AEF0486}"/>
          </ac:spMkLst>
        </pc:spChg>
        <pc:spChg chg="mod">
          <ac:chgData name="Paulo Contreras C." userId="e4a2f38b-b05a-4ed2-bd98-468e376cc27f" providerId="ADAL" clId="{D4FE3716-291A-9A46-B7DB-4EA97A72AE51}" dt="2024-07-08T14:57:21.373" v="66" actId="1076"/>
          <ac:spMkLst>
            <pc:docMk/>
            <pc:sldMk cId="0" sldId="269"/>
            <ac:spMk id="52226" creationId="{00000000-0000-0000-0000-000000000000}"/>
          </ac:spMkLst>
        </pc:spChg>
        <pc:spChg chg="mod">
          <ac:chgData name="Paulo Contreras C." userId="e4a2f38b-b05a-4ed2-bd98-468e376cc27f" providerId="ADAL" clId="{D4FE3716-291A-9A46-B7DB-4EA97A72AE51}" dt="2024-07-08T14:57:24.226" v="67" actId="1076"/>
          <ac:spMkLst>
            <pc:docMk/>
            <pc:sldMk cId="0" sldId="269"/>
            <ac:spMk id="52227" creationId="{00000000-0000-0000-0000-000000000000}"/>
          </ac:spMkLst>
        </pc:spChg>
      </pc:sldChg>
      <pc:sldChg chg="delSp mod">
        <pc:chgData name="Paulo Contreras C." userId="e4a2f38b-b05a-4ed2-bd98-468e376cc27f" providerId="ADAL" clId="{D4FE3716-291A-9A46-B7DB-4EA97A72AE51}" dt="2024-07-08T14:53:35.953" v="14" actId="478"/>
        <pc:sldMkLst>
          <pc:docMk/>
          <pc:sldMk cId="0" sldId="271"/>
        </pc:sldMkLst>
        <pc:spChg chg="del">
          <ac:chgData name="Paulo Contreras C." userId="e4a2f38b-b05a-4ed2-bd98-468e376cc27f" providerId="ADAL" clId="{D4FE3716-291A-9A46-B7DB-4EA97A72AE51}" dt="2024-07-08T14:53:35.953" v="14" actId="478"/>
          <ac:spMkLst>
            <pc:docMk/>
            <pc:sldMk cId="0" sldId="271"/>
            <ac:spMk id="60418" creationId="{00000000-0000-0000-0000-000000000000}"/>
          </ac:spMkLst>
        </pc:spChg>
      </pc:sldChg>
      <pc:sldChg chg="addSp delSp modSp del mod">
        <pc:chgData name="Paulo Contreras C." userId="e4a2f38b-b05a-4ed2-bd98-468e376cc27f" providerId="ADAL" clId="{D4FE3716-291A-9A46-B7DB-4EA97A72AE51}" dt="2024-07-08T14:49:26.014" v="5" actId="2696"/>
        <pc:sldMkLst>
          <pc:docMk/>
          <pc:sldMk cId="0" sldId="272"/>
        </pc:sldMkLst>
        <pc:spChg chg="del mod">
          <ac:chgData name="Paulo Contreras C." userId="e4a2f38b-b05a-4ed2-bd98-468e376cc27f" providerId="ADAL" clId="{D4FE3716-291A-9A46-B7DB-4EA97A72AE51}" dt="2024-07-08T14:49:12.852" v="3" actId="478"/>
          <ac:spMkLst>
            <pc:docMk/>
            <pc:sldMk cId="0" sldId="272"/>
            <ac:spMk id="2" creationId="{00000000-0000-0000-0000-000000000000}"/>
          </ac:spMkLst>
        </pc:spChg>
        <pc:spChg chg="add del mod">
          <ac:chgData name="Paulo Contreras C." userId="e4a2f38b-b05a-4ed2-bd98-468e376cc27f" providerId="ADAL" clId="{D4FE3716-291A-9A46-B7DB-4EA97A72AE51}" dt="2024-07-08T14:49:15.089" v="4" actId="478"/>
          <ac:spMkLst>
            <pc:docMk/>
            <pc:sldMk cId="0" sldId="272"/>
            <ac:spMk id="6" creationId="{73D7FAF0-8E41-3510-9146-480E31DD1FC5}"/>
          </ac:spMkLst>
        </pc:spChg>
      </pc:sldChg>
      <pc:sldChg chg="del">
        <pc:chgData name="Paulo Contreras C." userId="e4a2f38b-b05a-4ed2-bd98-468e376cc27f" providerId="ADAL" clId="{D4FE3716-291A-9A46-B7DB-4EA97A72AE51}" dt="2024-07-08T14:48:49.147" v="0" actId="2696"/>
        <pc:sldMkLst>
          <pc:docMk/>
          <pc:sldMk cId="0" sldId="273"/>
        </pc:sldMkLst>
      </pc:sldChg>
      <pc:sldChg chg="modSp mod">
        <pc:chgData name="Paulo Contreras C." userId="e4a2f38b-b05a-4ed2-bd98-468e376cc27f" providerId="ADAL" clId="{D4FE3716-291A-9A46-B7DB-4EA97A72AE51}" dt="2024-07-08T14:58:07.802" v="88" actId="27636"/>
        <pc:sldMkLst>
          <pc:docMk/>
          <pc:sldMk cId="0" sldId="274"/>
        </pc:sldMkLst>
        <pc:spChg chg="mod">
          <ac:chgData name="Paulo Contreras C." userId="e4a2f38b-b05a-4ed2-bd98-468e376cc27f" providerId="ADAL" clId="{D4FE3716-291A-9A46-B7DB-4EA97A72AE51}" dt="2024-07-08T14:58:07.802" v="88" actId="27636"/>
          <ac:spMkLst>
            <pc:docMk/>
            <pc:sldMk cId="0" sldId="274"/>
            <ac:spMk id="3" creationId="{00000000-0000-0000-0000-000000000000}"/>
          </ac:spMkLst>
        </pc:spChg>
      </pc:sldChg>
      <pc:sldChg chg="addSp delSp modSp del mod">
        <pc:chgData name="Paulo Contreras C." userId="e4a2f38b-b05a-4ed2-bd98-468e376cc27f" providerId="ADAL" clId="{D4FE3716-291A-9A46-B7DB-4EA97A72AE51}" dt="2024-07-08T14:57:52.170" v="79" actId="2696"/>
        <pc:sldMkLst>
          <pc:docMk/>
          <pc:sldMk cId="0" sldId="275"/>
        </pc:sldMkLst>
        <pc:spChg chg="del">
          <ac:chgData name="Paulo Contreras C." userId="e4a2f38b-b05a-4ed2-bd98-468e376cc27f" providerId="ADAL" clId="{D4FE3716-291A-9A46-B7DB-4EA97A72AE51}" dt="2024-07-08T14:57:43.938" v="75" actId="21"/>
          <ac:spMkLst>
            <pc:docMk/>
            <pc:sldMk cId="0" sldId="275"/>
            <ac:spMk id="2" creationId="{00000000-0000-0000-0000-000000000000}"/>
          </ac:spMkLst>
        </pc:spChg>
        <pc:spChg chg="del">
          <ac:chgData name="Paulo Contreras C." userId="e4a2f38b-b05a-4ed2-bd98-468e376cc27f" providerId="ADAL" clId="{D4FE3716-291A-9A46-B7DB-4EA97A72AE51}" dt="2024-07-08T14:57:27.918" v="68" actId="21"/>
          <ac:spMkLst>
            <pc:docMk/>
            <pc:sldMk cId="0" sldId="275"/>
            <ac:spMk id="3" creationId="{00000000-0000-0000-0000-000000000000}"/>
          </ac:spMkLst>
        </pc:spChg>
        <pc:spChg chg="add del mod">
          <ac:chgData name="Paulo Contreras C." userId="e4a2f38b-b05a-4ed2-bd98-468e376cc27f" providerId="ADAL" clId="{D4FE3716-291A-9A46-B7DB-4EA97A72AE51}" dt="2024-07-08T14:57:32.241" v="69" actId="478"/>
          <ac:spMkLst>
            <pc:docMk/>
            <pc:sldMk cId="0" sldId="275"/>
            <ac:spMk id="5" creationId="{0BDDB39F-7FDF-D240-E49A-677BABF7B32A}"/>
          </ac:spMkLst>
        </pc:spChg>
        <pc:spChg chg="add mod">
          <ac:chgData name="Paulo Contreras C." userId="e4a2f38b-b05a-4ed2-bd98-468e376cc27f" providerId="ADAL" clId="{D4FE3716-291A-9A46-B7DB-4EA97A72AE51}" dt="2024-07-08T14:57:43.938" v="75" actId="21"/>
          <ac:spMkLst>
            <pc:docMk/>
            <pc:sldMk cId="0" sldId="275"/>
            <ac:spMk id="7" creationId="{2B608BF4-0C4A-4304-EFD6-FC646DD90602}"/>
          </ac:spMkLst>
        </pc:spChg>
      </pc:sldChg>
      <pc:sldChg chg="del">
        <pc:chgData name="Paulo Contreras C." userId="e4a2f38b-b05a-4ed2-bd98-468e376cc27f" providerId="ADAL" clId="{D4FE3716-291A-9A46-B7DB-4EA97A72AE51}" dt="2024-07-08T14:48:51.036" v="1" actId="2696"/>
        <pc:sldMkLst>
          <pc:docMk/>
          <pc:sldMk cId="0" sldId="276"/>
        </pc:sldMkLst>
      </pc:sldChg>
    </pc:docChg>
  </pc:docChgLst>
  <pc:docChgLst>
    <pc:chgData name="Paulo Contreras C." userId="e4a2f38b-b05a-4ed2-bd98-468e376cc27f" providerId="ADAL" clId="{6A4D60DD-BECA-4743-AF26-AA5BF28DAFC8}"/>
    <pc:docChg chg="modSld">
      <pc:chgData name="Paulo Contreras C." userId="e4a2f38b-b05a-4ed2-bd98-468e376cc27f" providerId="ADAL" clId="{6A4D60DD-BECA-4743-AF26-AA5BF28DAFC8}" dt="2022-06-17T03:46:14.376" v="0" actId="21"/>
      <pc:docMkLst>
        <pc:docMk/>
      </pc:docMkLst>
      <pc:sldChg chg="modSp mod">
        <pc:chgData name="Paulo Contreras C." userId="e4a2f38b-b05a-4ed2-bd98-468e376cc27f" providerId="ADAL" clId="{6A4D60DD-BECA-4743-AF26-AA5BF28DAFC8}" dt="2022-06-17T03:46:14.376" v="0" actId="21"/>
        <pc:sldMkLst>
          <pc:docMk/>
          <pc:sldMk cId="0" sldId="273"/>
        </pc:sldMkLst>
        <pc:spChg chg="mod">
          <ac:chgData name="Paulo Contreras C." userId="e4a2f38b-b05a-4ed2-bd98-468e376cc27f" providerId="ADAL" clId="{6A4D60DD-BECA-4743-AF26-AA5BF28DAFC8}" dt="2022-06-17T03:46:14.376" v="0" actId="21"/>
          <ac:spMkLst>
            <pc:docMk/>
            <pc:sldMk cId="0" sldId="273"/>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66C562-FE67-FA42-8CEE-26803EA3C638}" type="datetimeFigureOut">
              <a:rPr lang="es-ES_tradnl" smtClean="0"/>
              <a:pPr/>
              <a:t>8/7/24</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8A9F6D-007C-6A4B-9457-EBAB7A149F70}" type="slidenum">
              <a:rPr lang="es-ES_tradnl" smtClean="0"/>
              <a:pPr/>
              <a:t>‹Nº›</a:t>
            </a:fld>
            <a:endParaRPr lang="es-ES_tradnl"/>
          </a:p>
        </p:txBody>
      </p:sp>
    </p:spTree>
    <p:extLst>
      <p:ext uri="{BB962C8B-B14F-4D97-AF65-F5344CB8AC3E}">
        <p14:creationId xmlns:p14="http://schemas.microsoft.com/office/powerpoint/2010/main" val="16911576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1"/>
          <p:cNvSpPr>
            <a:spLocks noGrp="1" noChangeArrowheads="1"/>
          </p:cNvSpPr>
          <p:nvPr>
            <p:ph type="sldNum" sz="quarter"/>
          </p:nvPr>
        </p:nvSpPr>
        <p:spPr>
          <a:noFill/>
        </p:spPr>
        <p:txBody>
          <a:bodyPr/>
          <a:lstStyle/>
          <a:p>
            <a:fld id="{2B3DBCDD-F975-3A44-90E5-803668ABDF8D}" type="slidenum">
              <a:rPr lang="en-GB"/>
              <a:pPr/>
              <a:t>3</a:t>
            </a:fld>
            <a:endParaRPr lang="en-GB"/>
          </a:p>
        </p:txBody>
      </p:sp>
      <p:sp>
        <p:nvSpPr>
          <p:cNvPr id="61443" name="Text Box 1"/>
          <p:cNvSpPr txBox="1">
            <a:spLocks noChangeArrowheads="1"/>
          </p:cNvSpPr>
          <p:nvPr/>
        </p:nvSpPr>
        <p:spPr bwMode="auto">
          <a:xfrm>
            <a:off x="1137516" y="686426"/>
            <a:ext cx="4581401" cy="3429000"/>
          </a:xfrm>
          <a:prstGeom prst="rect">
            <a:avLst/>
          </a:prstGeom>
          <a:solidFill>
            <a:srgbClr val="FFFFFF"/>
          </a:solidFill>
          <a:ln w="9360">
            <a:solidFill>
              <a:srgbClr val="000000"/>
            </a:solidFill>
            <a:miter lim="800000"/>
            <a:headEnd/>
            <a:tailEnd/>
          </a:ln>
        </p:spPr>
        <p:txBody>
          <a:bodyPr wrap="none" lIns="90142" tIns="45071" rIns="90142" bIns="45071" anchor="ctr">
            <a:prstTxWarp prst="textNoShape">
              <a:avLst/>
            </a:prstTxWarp>
          </a:bodyPr>
          <a:lstStyle/>
          <a:p>
            <a:endParaRPr lang="es-ES_tradnl"/>
          </a:p>
        </p:txBody>
      </p:sp>
      <p:sp>
        <p:nvSpPr>
          <p:cNvPr id="61444" name="Text Box 2"/>
          <p:cNvSpPr txBox="1">
            <a:spLocks noGrp="1" noChangeArrowheads="1"/>
          </p:cNvSpPr>
          <p:nvPr>
            <p:ph type="body"/>
          </p:nvPr>
        </p:nvSpPr>
        <p:spPr>
          <a:xfrm>
            <a:off x="913461" y="4343713"/>
            <a:ext cx="5023246" cy="4109171"/>
          </a:xfrm>
          <a:noFill/>
          <a:ln/>
        </p:spPr>
        <p:txBody>
          <a:bodyPr wrap="none" anchor="ctr"/>
          <a:lstStyle/>
          <a:p>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1"/>
          <p:cNvSpPr>
            <a:spLocks noGrp="1" noChangeArrowheads="1"/>
          </p:cNvSpPr>
          <p:nvPr>
            <p:ph type="sldNum" sz="quarter"/>
          </p:nvPr>
        </p:nvSpPr>
        <p:spPr>
          <a:noFill/>
        </p:spPr>
        <p:txBody>
          <a:bodyPr/>
          <a:lstStyle/>
          <a:p>
            <a:fld id="{C6F6795B-CC87-F344-B6F3-12119C631D61}" type="slidenum">
              <a:rPr lang="en-GB"/>
              <a:pPr/>
              <a:t>4</a:t>
            </a:fld>
            <a:endParaRPr lang="en-GB"/>
          </a:p>
        </p:txBody>
      </p:sp>
      <p:sp>
        <p:nvSpPr>
          <p:cNvPr id="47107" name="Text Box 1"/>
          <p:cNvSpPr txBox="1">
            <a:spLocks noChangeArrowheads="1"/>
          </p:cNvSpPr>
          <p:nvPr/>
        </p:nvSpPr>
        <p:spPr bwMode="auto">
          <a:xfrm>
            <a:off x="1137516" y="686426"/>
            <a:ext cx="4581401" cy="3429000"/>
          </a:xfrm>
          <a:prstGeom prst="rect">
            <a:avLst/>
          </a:prstGeom>
          <a:solidFill>
            <a:srgbClr val="FFFFFF"/>
          </a:solidFill>
          <a:ln w="9360">
            <a:solidFill>
              <a:srgbClr val="000000"/>
            </a:solidFill>
            <a:miter lim="800000"/>
            <a:headEnd/>
            <a:tailEnd/>
          </a:ln>
        </p:spPr>
        <p:txBody>
          <a:bodyPr wrap="none" lIns="90142" tIns="45071" rIns="90142" bIns="45071" anchor="ctr">
            <a:prstTxWarp prst="textNoShape">
              <a:avLst/>
            </a:prstTxWarp>
          </a:bodyPr>
          <a:lstStyle/>
          <a:p>
            <a:endParaRPr lang="es-ES_tradnl"/>
          </a:p>
        </p:txBody>
      </p:sp>
      <p:sp>
        <p:nvSpPr>
          <p:cNvPr id="47108" name="Text Box 2"/>
          <p:cNvSpPr txBox="1">
            <a:spLocks noGrp="1" noChangeArrowheads="1"/>
          </p:cNvSpPr>
          <p:nvPr>
            <p:ph type="body"/>
          </p:nvPr>
        </p:nvSpPr>
        <p:spPr>
          <a:xfrm>
            <a:off x="913461" y="4343713"/>
            <a:ext cx="5023246" cy="4109171"/>
          </a:xfrm>
          <a:noFill/>
          <a:ln/>
        </p:spPr>
        <p:txBody>
          <a:bodyPr wrap="none" anchor="ctr"/>
          <a:lstStyle/>
          <a:p>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1"/>
          <p:cNvSpPr>
            <a:spLocks noGrp="1" noChangeArrowheads="1"/>
          </p:cNvSpPr>
          <p:nvPr>
            <p:ph type="sldNum" sz="quarter"/>
          </p:nvPr>
        </p:nvSpPr>
        <p:spPr>
          <a:noFill/>
        </p:spPr>
        <p:txBody>
          <a:bodyPr/>
          <a:lstStyle/>
          <a:p>
            <a:fld id="{83CB9532-CF5C-C047-B656-FCCDFD5E8E61}" type="slidenum">
              <a:rPr lang="en-GB"/>
              <a:pPr/>
              <a:t>5</a:t>
            </a:fld>
            <a:endParaRPr lang="en-GB"/>
          </a:p>
        </p:txBody>
      </p:sp>
      <p:sp>
        <p:nvSpPr>
          <p:cNvPr id="53251" name="Text Box 1"/>
          <p:cNvSpPr txBox="1">
            <a:spLocks noChangeArrowheads="1"/>
          </p:cNvSpPr>
          <p:nvPr/>
        </p:nvSpPr>
        <p:spPr bwMode="auto">
          <a:xfrm>
            <a:off x="1137516" y="686426"/>
            <a:ext cx="4581401" cy="3429000"/>
          </a:xfrm>
          <a:prstGeom prst="rect">
            <a:avLst/>
          </a:prstGeom>
          <a:solidFill>
            <a:srgbClr val="FFFFFF"/>
          </a:solidFill>
          <a:ln w="9360">
            <a:solidFill>
              <a:srgbClr val="000000"/>
            </a:solidFill>
            <a:miter lim="800000"/>
            <a:headEnd/>
            <a:tailEnd/>
          </a:ln>
        </p:spPr>
        <p:txBody>
          <a:bodyPr wrap="none" lIns="90142" tIns="45071" rIns="90142" bIns="45071" anchor="ctr">
            <a:prstTxWarp prst="textNoShape">
              <a:avLst/>
            </a:prstTxWarp>
          </a:bodyPr>
          <a:lstStyle/>
          <a:p>
            <a:endParaRPr lang="es-ES_tradnl"/>
          </a:p>
        </p:txBody>
      </p:sp>
      <p:sp>
        <p:nvSpPr>
          <p:cNvPr id="53252" name="Text Box 2"/>
          <p:cNvSpPr txBox="1">
            <a:spLocks noGrp="1" noChangeArrowheads="1"/>
          </p:cNvSpPr>
          <p:nvPr>
            <p:ph type="body"/>
          </p:nvPr>
        </p:nvSpPr>
        <p:spPr>
          <a:xfrm>
            <a:off x="913461" y="4343713"/>
            <a:ext cx="5023246" cy="4109171"/>
          </a:xfrm>
          <a:noFill/>
          <a:ln/>
        </p:spPr>
        <p:txBody>
          <a:bodyPr wrap="none" anchor="ctr"/>
          <a:lstStyle/>
          <a:p>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s-ES_tradnl"/>
              <a:t>Clic para editar título</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a:p>
        </p:txBody>
      </p:sp>
      <p:sp>
        <p:nvSpPr>
          <p:cNvPr id="4" name="Date Placeholder 3"/>
          <p:cNvSpPr>
            <a:spLocks noGrp="1"/>
          </p:cNvSpPr>
          <p:nvPr>
            <p:ph type="dt" sz="half" idx="10"/>
          </p:nvPr>
        </p:nvSpPr>
        <p:spPr>
          <a:xfrm>
            <a:off x="5988423" y="6221506"/>
            <a:ext cx="2743200" cy="365125"/>
          </a:xfrm>
        </p:spPr>
        <p:txBody>
          <a:bodyPr/>
          <a:lstStyle/>
          <a:p>
            <a:fld id="{4C3AE5EA-FF4A-6440-85BD-0669F3E06734}" type="datetimeFigureOut">
              <a:rPr lang="es-ES_tradnl" smtClean="0"/>
              <a:pPr/>
              <a:t>8/7/24</a:t>
            </a:fld>
            <a:endParaRPr lang="es-ES_tradnl"/>
          </a:p>
        </p:txBody>
      </p:sp>
      <p:sp>
        <p:nvSpPr>
          <p:cNvPr id="5" name="Footer Placeholder 4"/>
          <p:cNvSpPr>
            <a:spLocks noGrp="1"/>
          </p:cNvSpPr>
          <p:nvPr>
            <p:ph type="ftr" sz="quarter" idx="11"/>
          </p:nvPr>
        </p:nvSpPr>
        <p:spPr>
          <a:xfrm>
            <a:off x="1295400" y="6221506"/>
            <a:ext cx="2743200" cy="365125"/>
          </a:xfrm>
        </p:spPr>
        <p:txBody>
          <a:bodyPr/>
          <a:lstStyle/>
          <a:p>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s-ES_tradnl"/>
              <a:t>Clic para editar título</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Haga clic en el icono para agregar una imagen</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4C3AE5EA-FF4A-6440-85BD-0669F3E06734}" type="datetimeFigureOut">
              <a:rPr lang="es-ES_tradnl" smtClean="0"/>
              <a:pPr/>
              <a:t>8/7/24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E13AF23-72D6-6946-82FE-F4F9D43B3CD5}"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4" name="Date Placeholder 3"/>
          <p:cNvSpPr>
            <a:spLocks noGrp="1"/>
          </p:cNvSpPr>
          <p:nvPr>
            <p:ph type="dt" sz="half" idx="10"/>
          </p:nvPr>
        </p:nvSpPr>
        <p:spPr/>
        <p:txBody>
          <a:bodyPr/>
          <a:lstStyle/>
          <a:p>
            <a:fld id="{4C3AE5EA-FF4A-6440-85BD-0669F3E06734}" type="datetimeFigureOut">
              <a:rPr lang="es-ES_tradnl" smtClean="0"/>
              <a:pPr/>
              <a:t>8/7/24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E13AF23-72D6-6946-82FE-F4F9D43B3CD5}" type="slidenum">
              <a:rPr lang="es-ES_tradnl" smtClean="0"/>
              <a:pPr/>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s-ES_tradnl"/>
              <a:t>Clic para editar título</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4" name="Date Placeholder 3"/>
          <p:cNvSpPr>
            <a:spLocks noGrp="1"/>
          </p:cNvSpPr>
          <p:nvPr>
            <p:ph type="dt" sz="half" idx="10"/>
          </p:nvPr>
        </p:nvSpPr>
        <p:spPr/>
        <p:txBody>
          <a:bodyPr/>
          <a:lstStyle/>
          <a:p>
            <a:fld id="{4C3AE5EA-FF4A-6440-85BD-0669F3E06734}" type="datetimeFigureOut">
              <a:rPr lang="es-ES_tradnl" smtClean="0"/>
              <a:pPr/>
              <a:t>8/7/24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E13AF23-72D6-6946-82FE-F4F9D43B3CD5}"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4" name="Date Placeholder 3"/>
          <p:cNvSpPr>
            <a:spLocks noGrp="1"/>
          </p:cNvSpPr>
          <p:nvPr>
            <p:ph type="dt" sz="half" idx="10"/>
          </p:nvPr>
        </p:nvSpPr>
        <p:spPr/>
        <p:txBody>
          <a:bodyPr/>
          <a:lstStyle/>
          <a:p>
            <a:fld id="{4C3AE5EA-FF4A-6440-85BD-0669F3E06734}" type="datetimeFigureOut">
              <a:rPr lang="es-ES_tradnl" smtClean="0"/>
              <a:pPr/>
              <a:t>8/7/24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E13AF23-72D6-6946-82FE-F4F9D43B3CD5}"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s-ES_tradnl"/>
              <a:t>Clic para editar título</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4C3AE5EA-FF4A-6440-85BD-0669F3E06734}" type="datetimeFigureOut">
              <a:rPr lang="es-ES_tradnl" smtClean="0"/>
              <a:pPr/>
              <a:t>8/7/24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E13AF23-72D6-6946-82FE-F4F9D43B3CD5}"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s-ES_tradnl"/>
              <a:t>Clic para editar título</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5" name="Date Placeholder 4"/>
          <p:cNvSpPr>
            <a:spLocks noGrp="1"/>
          </p:cNvSpPr>
          <p:nvPr>
            <p:ph type="dt" sz="half" idx="10"/>
          </p:nvPr>
        </p:nvSpPr>
        <p:spPr/>
        <p:txBody>
          <a:bodyPr/>
          <a:lstStyle/>
          <a:p>
            <a:fld id="{4C3AE5EA-FF4A-6440-85BD-0669F3E06734}" type="datetimeFigureOut">
              <a:rPr lang="es-ES_tradnl" smtClean="0"/>
              <a:pPr/>
              <a:t>8/7/24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E13AF23-72D6-6946-82FE-F4F9D43B3CD5}"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7" name="Date Placeholder 6"/>
          <p:cNvSpPr>
            <a:spLocks noGrp="1"/>
          </p:cNvSpPr>
          <p:nvPr>
            <p:ph type="dt" sz="half" idx="10"/>
          </p:nvPr>
        </p:nvSpPr>
        <p:spPr/>
        <p:txBody>
          <a:bodyPr/>
          <a:lstStyle/>
          <a:p>
            <a:fld id="{4C3AE5EA-FF4A-6440-85BD-0669F3E06734}" type="datetimeFigureOut">
              <a:rPr lang="es-ES_tradnl" smtClean="0"/>
              <a:pPr/>
              <a:t>8/7/24</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1E13AF23-72D6-6946-82FE-F4F9D43B3CD5}"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a:t>Clic para editar título</a:t>
            </a:r>
            <a:endParaRPr/>
          </a:p>
        </p:txBody>
      </p:sp>
      <p:sp>
        <p:nvSpPr>
          <p:cNvPr id="3" name="Date Placeholder 2"/>
          <p:cNvSpPr>
            <a:spLocks noGrp="1"/>
          </p:cNvSpPr>
          <p:nvPr>
            <p:ph type="dt" sz="half" idx="10"/>
          </p:nvPr>
        </p:nvSpPr>
        <p:spPr/>
        <p:txBody>
          <a:bodyPr/>
          <a:lstStyle/>
          <a:p>
            <a:fld id="{4C3AE5EA-FF4A-6440-85BD-0669F3E06734}" type="datetimeFigureOut">
              <a:rPr lang="es-ES_tradnl" smtClean="0"/>
              <a:pPr/>
              <a:t>8/7/24</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1E13AF23-72D6-6946-82FE-F4F9D43B3CD5}"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C3AE5EA-FF4A-6440-85BD-0669F3E06734}" type="datetimeFigureOut">
              <a:rPr lang="es-ES_tradnl" smtClean="0"/>
              <a:pPr/>
              <a:t>8/7/24</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1E13AF23-72D6-6946-82FE-F4F9D43B3CD5}"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s-ES_tradnl"/>
              <a:t>Clic para editar título</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C3AE5EA-FF4A-6440-85BD-0669F3E06734}" type="datetimeFigureOut">
              <a:rPr lang="es-ES_tradnl" smtClean="0"/>
              <a:pPr/>
              <a:t>8/7/24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E13AF23-72D6-6946-82FE-F4F9D43B3CD5}"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s-ES_tradnl"/>
              <a:t>Clic para editar título</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Haga clic en el icono para agregar una imagen</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4C3AE5EA-FF4A-6440-85BD-0669F3E06734}" type="datetimeFigureOut">
              <a:rPr lang="es-ES_tradnl" smtClean="0"/>
              <a:pPr/>
              <a:t>8/7/24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E13AF23-72D6-6946-82FE-F4F9D43B3CD5}"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s-ES_tradnl"/>
              <a:t>Clic para editar título</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4C3AE5EA-FF4A-6440-85BD-0669F3E06734}" type="datetimeFigureOut">
              <a:rPr lang="es-ES_tradnl" smtClean="0"/>
              <a:pPr/>
              <a:t>8/7/24</a:t>
            </a:fld>
            <a:endParaRPr lang="es-ES_tradnl"/>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s-ES_tradnl"/>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E13AF23-72D6-6946-82FE-F4F9D43B3CD5}" type="slidenum">
              <a:rPr lang="es-ES_tradnl" smtClean="0"/>
              <a:pPr/>
              <a:t>‹Nº›</a:t>
            </a:fld>
            <a:endParaRPr lang="es-ES_tradn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PjkforkwW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tvtr.c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err="1"/>
              <a:t>Multi</a:t>
            </a:r>
            <a:r>
              <a:rPr lang="es-ES_tradnl" dirty="0"/>
              <a:t> y </a:t>
            </a:r>
            <a:r>
              <a:rPr lang="es-ES_tradnl" dirty="0" err="1"/>
              <a:t>Trans</a:t>
            </a:r>
            <a:r>
              <a:rPr lang="es-ES_tradnl" dirty="0"/>
              <a:t>-</a:t>
            </a:r>
            <a:r>
              <a:rPr lang="es-ES_tradnl" dirty="0" err="1"/>
              <a:t>medialidad</a:t>
            </a:r>
            <a:r>
              <a:rPr lang="es-ES_tradnl" dirty="0"/>
              <a:t>: </a:t>
            </a:r>
            <a:br>
              <a:rPr lang="es-ES_tradnl" dirty="0"/>
            </a:br>
            <a:r>
              <a:rPr lang="es-ES_tradnl" sz="2400" dirty="0"/>
              <a:t>¿nuevas narrativas para nuevos </a:t>
            </a:r>
            <a:r>
              <a:rPr lang="es-ES_tradnl" sz="2400" dirty="0" err="1"/>
              <a:t>sensoriums</a:t>
            </a:r>
            <a:r>
              <a:rPr lang="es-ES_tradnl" sz="2400" dirty="0"/>
              <a:t> o dispersión forzada por la técnica?</a:t>
            </a:r>
          </a:p>
        </p:txBody>
      </p:sp>
      <p:sp>
        <p:nvSpPr>
          <p:cNvPr id="3" name="Subtítulo 2"/>
          <p:cNvSpPr>
            <a:spLocks noGrp="1"/>
          </p:cNvSpPr>
          <p:nvPr>
            <p:ph type="subTitle" idx="1"/>
          </p:nvPr>
        </p:nvSpPr>
        <p:spPr>
          <a:xfrm>
            <a:off x="2057400" y="5105400"/>
            <a:ext cx="7086600" cy="1752600"/>
          </a:xfrm>
        </p:spPr>
        <p:txBody>
          <a:bodyPr/>
          <a:lstStyle/>
          <a:p>
            <a:r>
              <a:rPr lang="es-ES_tradnl" dirty="0"/>
              <a:t>Dr. Paulo Contreras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0" y="2203830"/>
            <a:ext cx="9144000" cy="742950"/>
          </a:xfrm>
        </p:spPr>
        <p:txBody>
          <a:bodyPr/>
          <a:lstStyle/>
          <a:p>
            <a:pPr eaLnBrk="1" hangingPunct="1"/>
            <a:r>
              <a:rPr lang="es-ES_tradnl" sz="3600" dirty="0"/>
              <a:t>Estructuralismo= objetivación de la vida</a:t>
            </a:r>
          </a:p>
        </p:txBody>
      </p:sp>
      <p:sp>
        <p:nvSpPr>
          <p:cNvPr id="33795" name="Marcador de contenido 4"/>
          <p:cNvSpPr>
            <a:spLocks noGrp="1"/>
          </p:cNvSpPr>
          <p:nvPr>
            <p:ph idx="1"/>
          </p:nvPr>
        </p:nvSpPr>
        <p:spPr>
          <a:xfrm>
            <a:off x="853764" y="293688"/>
            <a:ext cx="7436471" cy="3878262"/>
          </a:xfrm>
        </p:spPr>
        <p:txBody>
          <a:bodyPr/>
          <a:lstStyle/>
          <a:p>
            <a:pPr eaLnBrk="1" hangingPunct="1"/>
            <a:r>
              <a:rPr lang="es-ES_tradnl" dirty="0"/>
              <a:t>Devaluación de los datos inmediatos de la conciencia, una especie prescindencia de las relaciones históricas, lingüísticas. Podríamos sintetizar esta corriente surgida en los comienzos del </a:t>
            </a:r>
            <a:r>
              <a:rPr lang="es-ES_tradnl" dirty="0" err="1"/>
              <a:t>sXX</a:t>
            </a:r>
            <a:r>
              <a:rPr lang="es-ES_tradnl" dirty="0"/>
              <a:t> como la </a:t>
            </a:r>
            <a:r>
              <a:rPr lang="es-ES_tradnl" b="1" u="sng" dirty="0"/>
              <a:t>visión estructural de la sociedad</a:t>
            </a:r>
          </a:p>
        </p:txBody>
      </p:sp>
      <p:sp>
        <p:nvSpPr>
          <p:cNvPr id="2" name="Marcador de contenido 4">
            <a:extLst>
              <a:ext uri="{FF2B5EF4-FFF2-40B4-BE49-F238E27FC236}">
                <a16:creationId xmlns:a16="http://schemas.microsoft.com/office/drawing/2014/main" id="{38404009-C2ED-643A-DBA1-BB9BC610A28B}"/>
              </a:ext>
            </a:extLst>
          </p:cNvPr>
          <p:cNvSpPr txBox="1">
            <a:spLocks/>
          </p:cNvSpPr>
          <p:nvPr/>
        </p:nvSpPr>
        <p:spPr>
          <a:xfrm>
            <a:off x="3086256" y="2928559"/>
            <a:ext cx="5630862" cy="982662"/>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a:t>Ahistoricidad   / Objetividad / metalenguaje / único relato </a:t>
            </a:r>
            <a:endParaRPr lang="es-ES_tradnl" b="1" u="sng" dirty="0"/>
          </a:p>
        </p:txBody>
      </p:sp>
      <p:pic>
        <p:nvPicPr>
          <p:cNvPr id="3" name="Imagen 5" descr="cuchara Neo.JPG">
            <a:hlinkClick r:id="rId2"/>
            <a:extLst>
              <a:ext uri="{FF2B5EF4-FFF2-40B4-BE49-F238E27FC236}">
                <a16:creationId xmlns:a16="http://schemas.microsoft.com/office/drawing/2014/main" id="{0A90B865-2B9E-EBDE-720D-EEF9CDB39F0F}"/>
              </a:ext>
            </a:extLst>
          </p:cNvPr>
          <p:cNvPicPr>
            <a:picLocks noChangeAspect="1"/>
          </p:cNvPicPr>
          <p:nvPr/>
        </p:nvPicPr>
        <p:blipFill>
          <a:blip r:embed="rId3"/>
          <a:srcRect/>
          <a:stretch>
            <a:fillRect/>
          </a:stretch>
        </p:blipFill>
        <p:spPr bwMode="auto">
          <a:xfrm>
            <a:off x="-793224" y="4572000"/>
            <a:ext cx="5791200" cy="2286000"/>
          </a:xfrm>
          <a:prstGeom prst="rect">
            <a:avLst/>
          </a:prstGeom>
          <a:noFill/>
          <a:ln w="9525">
            <a:noFill/>
            <a:miter lim="800000"/>
            <a:headEnd/>
            <a:tailEnd/>
          </a:ln>
        </p:spPr>
      </p:pic>
      <p:sp>
        <p:nvSpPr>
          <p:cNvPr id="4" name="Título 1">
            <a:extLst>
              <a:ext uri="{FF2B5EF4-FFF2-40B4-BE49-F238E27FC236}">
                <a16:creationId xmlns:a16="http://schemas.microsoft.com/office/drawing/2014/main" id="{215EC4A9-705D-4A94-0CA0-A7E65BF02A95}"/>
              </a:ext>
            </a:extLst>
          </p:cNvPr>
          <p:cNvSpPr txBox="1">
            <a:spLocks/>
          </p:cNvSpPr>
          <p:nvPr/>
        </p:nvSpPr>
        <p:spPr>
          <a:xfrm>
            <a:off x="2427055" y="5164966"/>
            <a:ext cx="9144000" cy="742950"/>
          </a:xfrm>
          <a:prstGeom prst="rect">
            <a:avLst/>
          </a:prstGeom>
        </p:spPr>
        <p:txBody>
          <a:bodyPr vert="horz" lIns="91440" tIns="45720" rIns="91440" bIns="45720" rtlCol="0" anchor="ctr">
            <a:noAutofit/>
          </a:bodyPr>
          <a:lst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a:lstStyle>
          <a:p>
            <a:r>
              <a:rPr lang="es-ES_tradnl" sz="3600" dirty="0" err="1"/>
              <a:t>PosEstructuralismo</a:t>
            </a:r>
            <a:endParaRPr lang="es-ES_tradnl"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body" idx="4294967295"/>
          </p:nvPr>
        </p:nvSpPr>
        <p:spPr>
          <a:xfrm>
            <a:off x="1981200" y="1752600"/>
            <a:ext cx="5791200" cy="3044825"/>
          </a:xfrm>
        </p:spPr>
        <p:txBody>
          <a:bodyPr/>
          <a:lstStyle/>
          <a:p>
            <a:pPr marL="341313" indent="-341313" eaLnBrk="1" hangingPunct="1">
              <a:lnSpc>
                <a:spcPct val="100000"/>
              </a:lnSpc>
              <a:buFont typeface="Century Gothic" pitchFamily="-1" charset="0"/>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El </a:t>
            </a:r>
            <a:r>
              <a:rPr lang="en-GB" dirty="0" err="1"/>
              <a:t>hipertexto</a:t>
            </a:r>
            <a:r>
              <a:rPr lang="en-GB" dirty="0"/>
              <a:t> no </a:t>
            </a:r>
            <a:r>
              <a:rPr lang="en-GB" dirty="0" err="1"/>
              <a:t>es</a:t>
            </a:r>
            <a:r>
              <a:rPr lang="en-GB" dirty="0"/>
              <a:t> </a:t>
            </a:r>
            <a:r>
              <a:rPr lang="en-GB" dirty="0" err="1"/>
              <a:t>más</a:t>
            </a:r>
            <a:r>
              <a:rPr lang="en-GB" dirty="0"/>
              <a:t> </a:t>
            </a:r>
            <a:r>
              <a:rPr lang="en-GB" dirty="0" err="1"/>
              <a:t>que</a:t>
            </a:r>
            <a:r>
              <a:rPr lang="en-GB" dirty="0"/>
              <a:t> la </a:t>
            </a:r>
            <a:r>
              <a:rPr lang="en-GB" dirty="0" err="1"/>
              <a:t>convergencia</a:t>
            </a:r>
            <a:r>
              <a:rPr lang="en-GB" dirty="0"/>
              <a:t> entre lo </a:t>
            </a:r>
            <a:r>
              <a:rPr lang="en-GB" dirty="0" err="1"/>
              <a:t>que</a:t>
            </a:r>
            <a:r>
              <a:rPr lang="en-GB" dirty="0"/>
              <a:t> la </a:t>
            </a:r>
            <a:r>
              <a:rPr lang="en-GB" dirty="0" err="1"/>
              <a:t>crítica</a:t>
            </a:r>
            <a:r>
              <a:rPr lang="en-GB" dirty="0"/>
              <a:t> </a:t>
            </a:r>
            <a:r>
              <a:rPr lang="en-GB" dirty="0" err="1"/>
              <a:t>posestructuralista</a:t>
            </a:r>
            <a:r>
              <a:rPr lang="en-GB" dirty="0"/>
              <a:t> </a:t>
            </a:r>
            <a:r>
              <a:rPr lang="en-GB" dirty="0" err="1"/>
              <a:t>había</a:t>
            </a:r>
            <a:r>
              <a:rPr lang="en-GB" dirty="0"/>
              <a:t> </a:t>
            </a:r>
            <a:r>
              <a:rPr lang="en-GB" dirty="0" err="1"/>
              <a:t>propuesto</a:t>
            </a:r>
            <a:r>
              <a:rPr lang="en-GB" dirty="0"/>
              <a:t> </a:t>
            </a:r>
            <a:r>
              <a:rPr lang="en-GB" dirty="0" err="1"/>
              <a:t>como</a:t>
            </a:r>
            <a:r>
              <a:rPr lang="en-GB" dirty="0"/>
              <a:t> </a:t>
            </a:r>
            <a:r>
              <a:rPr lang="en-GB" b="1" dirty="0" err="1"/>
              <a:t>salida</a:t>
            </a:r>
            <a:r>
              <a:rPr lang="en-GB" b="1" dirty="0"/>
              <a:t> </a:t>
            </a:r>
            <a:r>
              <a:rPr lang="en-GB" b="1" dirty="0" err="1"/>
              <a:t>teórica</a:t>
            </a:r>
            <a:r>
              <a:rPr lang="en-GB" b="1" dirty="0"/>
              <a:t> </a:t>
            </a:r>
            <a:r>
              <a:rPr lang="en-GB" b="1" dirty="0" err="1"/>
              <a:t>para</a:t>
            </a:r>
            <a:r>
              <a:rPr lang="en-GB" b="1" dirty="0"/>
              <a:t> </a:t>
            </a:r>
            <a:r>
              <a:rPr lang="en-GB" b="1" dirty="0" err="1"/>
              <a:t>una</a:t>
            </a:r>
            <a:r>
              <a:rPr lang="en-GB" b="1" dirty="0"/>
              <a:t> </a:t>
            </a:r>
            <a:r>
              <a:rPr lang="en-GB" b="1" dirty="0" err="1"/>
              <a:t>escritura</a:t>
            </a:r>
            <a:r>
              <a:rPr lang="en-GB" b="1" dirty="0"/>
              <a:t> </a:t>
            </a:r>
            <a:r>
              <a:rPr lang="en-GB" b="1" dirty="0" err="1"/>
              <a:t>agotada</a:t>
            </a:r>
            <a:r>
              <a:rPr lang="en-GB" b="1" dirty="0"/>
              <a:t>, </a:t>
            </a:r>
            <a:r>
              <a:rPr lang="en-GB" b="1" dirty="0" err="1"/>
              <a:t>y</a:t>
            </a:r>
            <a:r>
              <a:rPr lang="en-GB" b="1" dirty="0"/>
              <a:t> la </a:t>
            </a:r>
            <a:r>
              <a:rPr lang="en-GB" b="1" dirty="0" err="1"/>
              <a:t>tecnología</a:t>
            </a:r>
            <a:r>
              <a:rPr lang="en-GB" b="1" dirty="0"/>
              <a:t>, </a:t>
            </a:r>
            <a:r>
              <a:rPr lang="en-GB" b="1" dirty="0" err="1"/>
              <a:t>que</a:t>
            </a:r>
            <a:r>
              <a:rPr lang="en-GB" b="1" dirty="0"/>
              <a:t> </a:t>
            </a:r>
            <a:r>
              <a:rPr lang="en-GB" b="1" dirty="0" err="1"/>
              <a:t>ofrece</a:t>
            </a:r>
            <a:r>
              <a:rPr lang="en-GB" b="1" dirty="0"/>
              <a:t> </a:t>
            </a:r>
            <a:r>
              <a:rPr lang="en-GB" b="1" dirty="0" err="1"/>
              <a:t>ahora</a:t>
            </a:r>
            <a:r>
              <a:rPr lang="en-GB" b="1" dirty="0"/>
              <a:t> el </a:t>
            </a:r>
            <a:r>
              <a:rPr lang="en-GB" b="1" dirty="0" err="1"/>
              <a:t>instrumento</a:t>
            </a:r>
            <a:r>
              <a:rPr lang="en-GB" b="1" dirty="0"/>
              <a:t> </a:t>
            </a:r>
            <a:r>
              <a:rPr lang="en-GB" b="1" dirty="0" err="1"/>
              <a:t>práctico</a:t>
            </a:r>
            <a:r>
              <a:rPr lang="en-GB" b="1" dirty="0"/>
              <a:t> </a:t>
            </a:r>
            <a:r>
              <a:rPr lang="en-GB" b="1" dirty="0" err="1"/>
              <a:t>para</a:t>
            </a:r>
            <a:r>
              <a:rPr lang="en-GB" b="1" dirty="0"/>
              <a:t> </a:t>
            </a:r>
            <a:r>
              <a:rPr lang="en-GB" b="1" dirty="0" err="1"/>
              <a:t>concretarla</a:t>
            </a:r>
            <a:r>
              <a:rPr lang="en-GB" dirty="0"/>
              <a:t>.</a:t>
            </a:r>
          </a:p>
        </p:txBody>
      </p:sp>
      <p:sp>
        <p:nvSpPr>
          <p:cNvPr id="60420" name="Text Box 3"/>
          <p:cNvSpPr txBox="1">
            <a:spLocks noChangeArrowheads="1"/>
          </p:cNvSpPr>
          <p:nvPr/>
        </p:nvSpPr>
        <p:spPr bwMode="auto">
          <a:xfrm>
            <a:off x="971550" y="5084763"/>
            <a:ext cx="7272338" cy="950912"/>
          </a:xfrm>
          <a:prstGeom prst="rect">
            <a:avLst/>
          </a:prstGeom>
          <a:noFill/>
          <a:ln w="9525">
            <a:noFill/>
            <a:round/>
            <a:headEnd/>
            <a:tailEnd/>
          </a:ln>
        </p:spPr>
        <p:txBody>
          <a:bodyPr lIns="90000" tIns="46800" rIns="90000" bIns="46800">
            <a:prstTxWarp prst="textNoShape">
              <a:avLst/>
            </a:prstTxWarp>
            <a:spAutoFit/>
          </a:bodyPr>
          <a:lstStyle/>
          <a:p>
            <a:pPr algn="r">
              <a:lnSpc>
                <a:spcPct val="100000"/>
              </a:lnSpc>
              <a:spcBef>
                <a:spcPts val="1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George P. Landow “Hipertexto: La convergencia de la teoría crítica contemporánea y la tecnología”.</a:t>
            </a:r>
          </a:p>
          <a:p>
            <a:pPr>
              <a:lnSpc>
                <a:spcPct val="100000"/>
              </a:lnSpc>
              <a:spcBef>
                <a:spcPts val="1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4294967295"/>
          </p:nvPr>
        </p:nvSpPr>
        <p:spPr>
          <a:xfrm>
            <a:off x="980145" y="2954427"/>
            <a:ext cx="7703467" cy="3645181"/>
          </a:xfrm>
        </p:spPr>
        <p:txBody>
          <a:bodyPr>
            <a:normAutofit/>
          </a:bodyPr>
          <a:lstStyle/>
          <a:p>
            <a:pPr marL="341313" indent="-341313" eaLnBrk="1" hangingPunct="1">
              <a:lnSpc>
                <a:spcPct val="90000"/>
              </a:lnSpc>
              <a:buFont typeface="Century Gothic" pitchFamily="-1" charset="0"/>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dirty="0"/>
              <a:t>“El </a:t>
            </a:r>
            <a:r>
              <a:rPr lang="en-GB" b="1" i="1" dirty="0" err="1"/>
              <a:t>hipertexto</a:t>
            </a:r>
            <a:r>
              <a:rPr lang="en-GB" b="1" i="1" dirty="0"/>
              <a:t> </a:t>
            </a:r>
            <a:r>
              <a:rPr lang="en-GB" b="1" dirty="0" err="1"/>
              <a:t>es</a:t>
            </a:r>
            <a:r>
              <a:rPr lang="en-GB" b="1" dirty="0"/>
              <a:t> </a:t>
            </a:r>
            <a:r>
              <a:rPr lang="en-GB" b="1" dirty="0" err="1"/>
              <a:t>una</a:t>
            </a:r>
            <a:r>
              <a:rPr lang="en-GB" b="1" dirty="0"/>
              <a:t> </a:t>
            </a:r>
            <a:r>
              <a:rPr lang="en-GB" b="1" dirty="0" err="1"/>
              <a:t>escritura</a:t>
            </a:r>
            <a:r>
              <a:rPr lang="en-GB" b="1" dirty="0"/>
              <a:t> no </a:t>
            </a:r>
            <a:r>
              <a:rPr lang="en-GB" b="1" dirty="0" err="1"/>
              <a:t>secuencial</a:t>
            </a:r>
            <a:r>
              <a:rPr lang="en-GB" b="1" dirty="0"/>
              <a:t>, un </a:t>
            </a:r>
            <a:r>
              <a:rPr lang="en-GB" b="1" i="1" dirty="0" err="1"/>
              <a:t>montaje</a:t>
            </a:r>
            <a:r>
              <a:rPr lang="en-GB" b="1" i="1" dirty="0"/>
              <a:t> </a:t>
            </a:r>
            <a:r>
              <a:rPr lang="en-GB" b="1" dirty="0"/>
              <a:t>de </a:t>
            </a:r>
            <a:r>
              <a:rPr lang="en-GB" b="1" dirty="0" err="1"/>
              <a:t>conexiones</a:t>
            </a:r>
            <a:r>
              <a:rPr lang="en-GB" b="1" dirty="0"/>
              <a:t> en Red </a:t>
            </a:r>
            <a:r>
              <a:rPr lang="en-GB" b="1" dirty="0" err="1"/>
              <a:t>que</a:t>
            </a:r>
            <a:r>
              <a:rPr lang="en-GB" b="1" dirty="0"/>
              <a:t>, al </a:t>
            </a:r>
            <a:r>
              <a:rPr lang="en-GB" b="1" dirty="0" err="1"/>
              <a:t>permitir/exigir</a:t>
            </a:r>
            <a:r>
              <a:rPr lang="en-GB" b="1" dirty="0"/>
              <a:t> </a:t>
            </a:r>
            <a:r>
              <a:rPr lang="en-GB" b="1" dirty="0" err="1"/>
              <a:t>una</a:t>
            </a:r>
            <a:r>
              <a:rPr lang="en-GB" b="1" dirty="0"/>
              <a:t> </a:t>
            </a:r>
            <a:r>
              <a:rPr lang="en-GB" b="1" dirty="0" err="1"/>
              <a:t>multiplicidad</a:t>
            </a:r>
            <a:r>
              <a:rPr lang="en-GB" b="1" dirty="0"/>
              <a:t> de </a:t>
            </a:r>
            <a:r>
              <a:rPr lang="en-GB" b="1" dirty="0" err="1"/>
              <a:t>recorridos</a:t>
            </a:r>
            <a:r>
              <a:rPr lang="en-GB" b="1" dirty="0"/>
              <a:t>, </a:t>
            </a:r>
            <a:r>
              <a:rPr lang="en-GB" b="1" dirty="0" err="1"/>
              <a:t>transforma</a:t>
            </a:r>
            <a:r>
              <a:rPr lang="en-GB" b="1" dirty="0"/>
              <a:t> la </a:t>
            </a:r>
            <a:r>
              <a:rPr lang="en-GB" b="1" dirty="0" err="1"/>
              <a:t>lectura</a:t>
            </a:r>
            <a:r>
              <a:rPr lang="en-GB" b="1" dirty="0"/>
              <a:t> en </a:t>
            </a:r>
            <a:r>
              <a:rPr lang="en-GB" b="1" dirty="0" err="1"/>
              <a:t>escritura</a:t>
            </a:r>
            <a:r>
              <a:rPr lang="en-GB" b="1" dirty="0"/>
              <a:t>. El </a:t>
            </a:r>
            <a:r>
              <a:rPr lang="en-GB" b="1" i="1" dirty="0" err="1"/>
              <a:t>hipertexto</a:t>
            </a:r>
            <a:r>
              <a:rPr lang="en-GB" b="1" i="1" dirty="0"/>
              <a:t> </a:t>
            </a:r>
            <a:r>
              <a:rPr lang="en-GB" b="1" dirty="0" err="1"/>
              <a:t>remite</a:t>
            </a:r>
            <a:r>
              <a:rPr lang="en-GB" b="1" dirty="0"/>
              <a:t> a la </a:t>
            </a:r>
            <a:r>
              <a:rPr lang="en-GB" b="1" dirty="0" err="1"/>
              <a:t>enciclopedia</a:t>
            </a:r>
            <a:r>
              <a:rPr lang="en-GB" b="1" dirty="0"/>
              <a:t>, a </a:t>
            </a:r>
            <a:r>
              <a:rPr lang="en-GB" b="1" dirty="0" err="1"/>
              <a:t>las</a:t>
            </a:r>
            <a:r>
              <a:rPr lang="en-GB" b="1" dirty="0"/>
              <a:t> </a:t>
            </a:r>
            <a:r>
              <a:rPr lang="en-GB" b="1" dirty="0" err="1"/>
              <a:t>posibilidades</a:t>
            </a:r>
            <a:r>
              <a:rPr lang="en-GB" b="1" dirty="0"/>
              <a:t> </a:t>
            </a:r>
            <a:r>
              <a:rPr lang="en-GB" b="1" dirty="0" err="1"/>
              <a:t>presentes</a:t>
            </a:r>
            <a:r>
              <a:rPr lang="en-GB" b="1" dirty="0"/>
              <a:t> de </a:t>
            </a:r>
            <a:r>
              <a:rPr lang="en-GB" sz="3600" b="1" dirty="0" err="1"/>
              <a:t>intertextualidad</a:t>
            </a:r>
            <a:r>
              <a:rPr lang="en-GB" sz="3600" b="1" dirty="0"/>
              <a:t> </a:t>
            </a:r>
            <a:r>
              <a:rPr lang="en-GB" sz="3600" b="1" dirty="0" err="1"/>
              <a:t>e</a:t>
            </a:r>
            <a:r>
              <a:rPr lang="en-GB" sz="3600" b="1" dirty="0"/>
              <a:t> </a:t>
            </a:r>
            <a:r>
              <a:rPr lang="en-GB" sz="3600" b="1" dirty="0" err="1"/>
              <a:t>intermedialidad</a:t>
            </a:r>
            <a:r>
              <a:rPr lang="en-GB" sz="3600" b="1" dirty="0"/>
              <a:t>”.</a:t>
            </a:r>
          </a:p>
          <a:p>
            <a:pPr marL="341313" indent="-341313" eaLnBrk="1" hangingPunct="1">
              <a:lnSpc>
                <a:spcPct val="90000"/>
              </a:lnSpc>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b="1" dirty="0"/>
          </a:p>
          <a:p>
            <a:pPr marL="341313" indent="-341313" algn="r" eaLnBrk="1" hangingPunct="1">
              <a:lnSpc>
                <a:spcPct val="90000"/>
              </a:lnSpc>
              <a:spcBef>
                <a:spcPts val="625"/>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err="1"/>
              <a:t>Martín</a:t>
            </a:r>
            <a:r>
              <a:rPr lang="en-GB" sz="1800" dirty="0"/>
              <a:t> </a:t>
            </a:r>
            <a:r>
              <a:rPr lang="en-GB" sz="1800" dirty="0" err="1"/>
              <a:t>Barbero</a:t>
            </a:r>
            <a:r>
              <a:rPr lang="en-GB" sz="1800" dirty="0"/>
              <a:t>, </a:t>
            </a:r>
            <a:r>
              <a:rPr lang="en-GB" sz="1800" dirty="0" err="1"/>
              <a:t>Jesús</a:t>
            </a:r>
            <a:r>
              <a:rPr lang="en-GB" sz="1800" dirty="0"/>
              <a:t>. </a:t>
            </a:r>
            <a:r>
              <a:rPr lang="en-GB" sz="1800" i="1" dirty="0" err="1"/>
              <a:t>Jóvenes</a:t>
            </a:r>
            <a:r>
              <a:rPr lang="en-GB" sz="1800" i="1" dirty="0"/>
              <a:t>: </a:t>
            </a:r>
            <a:r>
              <a:rPr lang="en-GB" sz="1800" i="1" dirty="0" err="1"/>
              <a:t>Comunicación</a:t>
            </a:r>
            <a:r>
              <a:rPr lang="en-GB" sz="1800" i="1" dirty="0"/>
              <a:t> </a:t>
            </a:r>
            <a:r>
              <a:rPr lang="en-GB" sz="1800" i="1" dirty="0" err="1"/>
              <a:t>e</a:t>
            </a:r>
            <a:r>
              <a:rPr lang="en-GB" sz="1800" i="1" dirty="0"/>
              <a:t> </a:t>
            </a:r>
            <a:r>
              <a:rPr lang="en-GB" sz="1800" i="1" dirty="0" err="1"/>
              <a:t>identidad</a:t>
            </a:r>
            <a:endParaRPr lang="en-GB" sz="1800" dirty="0"/>
          </a:p>
        </p:txBody>
      </p:sp>
      <p:pic>
        <p:nvPicPr>
          <p:cNvPr id="3" name="Picture 3"/>
          <p:cNvPicPr>
            <a:picLocks noChangeAspect="1" noChangeArrowheads="1"/>
          </p:cNvPicPr>
          <p:nvPr/>
        </p:nvPicPr>
        <p:blipFill>
          <a:blip r:embed="rId3"/>
          <a:srcRect/>
          <a:stretch>
            <a:fillRect/>
          </a:stretch>
        </p:blipFill>
        <p:spPr bwMode="auto">
          <a:xfrm>
            <a:off x="6004484" y="179388"/>
            <a:ext cx="2665324" cy="2485119"/>
          </a:xfrm>
          <a:prstGeom prst="rect">
            <a:avLst/>
          </a:prstGeom>
          <a:noFill/>
          <a:ln w="9525">
            <a:noFill/>
            <a:round/>
            <a:headEnd/>
            <a:tailEnd/>
          </a:ln>
        </p:spPr>
      </p:pic>
    </p:spTree>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idx="4294967295"/>
          </p:nvPr>
        </p:nvSpPr>
        <p:spPr>
          <a:xfrm>
            <a:off x="3253408" y="448090"/>
            <a:ext cx="5791200" cy="534988"/>
          </a:xfrm>
        </p:spPr>
        <p:txBody>
          <a:bodyPr/>
          <a:lstStyle/>
          <a:p>
            <a:pPr eaLnBrk="1" hangingPunct="1">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t>Sustancia</a:t>
            </a:r>
            <a:r>
              <a:rPr lang="en-GB" dirty="0"/>
              <a:t> Material </a:t>
            </a:r>
            <a:r>
              <a:rPr lang="en-GB" dirty="0" err="1"/>
              <a:t>y</a:t>
            </a:r>
            <a:r>
              <a:rPr lang="en-GB" dirty="0"/>
              <a:t> </a:t>
            </a:r>
            <a:r>
              <a:rPr lang="en-GB" dirty="0" err="1"/>
              <a:t>metáfora</a:t>
            </a:r>
            <a:r>
              <a:rPr lang="en-GB" dirty="0"/>
              <a:t> social </a:t>
            </a:r>
          </a:p>
        </p:txBody>
      </p:sp>
      <p:sp>
        <p:nvSpPr>
          <p:cNvPr id="52227" name="Rectangle 2"/>
          <p:cNvSpPr>
            <a:spLocks noGrp="1" noChangeArrowheads="1"/>
          </p:cNvSpPr>
          <p:nvPr>
            <p:ph type="body" idx="4294967295"/>
          </p:nvPr>
        </p:nvSpPr>
        <p:spPr>
          <a:xfrm>
            <a:off x="192157" y="1380591"/>
            <a:ext cx="5791200" cy="2499567"/>
          </a:xfrm>
        </p:spPr>
        <p:txBody>
          <a:bodyPr/>
          <a:lstStyle/>
          <a:p>
            <a:pPr marL="334963" indent="-334963" eaLnBrk="1" hangingPunct="1">
              <a:lnSpc>
                <a:spcPct val="80000"/>
              </a:lnSpc>
              <a:spcBef>
                <a:spcPts val="1250"/>
              </a:spcBef>
              <a:buFont typeface="Century Gothic" pitchFamily="-1"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sz="2000" dirty="0"/>
              <a:t>El</a:t>
            </a:r>
            <a:r>
              <a:rPr lang="en-GB" sz="2000" b="1" dirty="0"/>
              <a:t> H</a:t>
            </a:r>
            <a:r>
              <a:rPr lang="en-GB" sz="2000" dirty="0"/>
              <a:t>yper</a:t>
            </a:r>
            <a:r>
              <a:rPr lang="en-GB" sz="2000" b="1" dirty="0"/>
              <a:t>t</a:t>
            </a:r>
            <a:r>
              <a:rPr lang="en-GB" sz="2000" dirty="0"/>
              <a:t>ext </a:t>
            </a:r>
            <a:r>
              <a:rPr lang="en-GB" sz="2000" b="1" dirty="0" err="1"/>
              <a:t>M</a:t>
            </a:r>
            <a:r>
              <a:rPr lang="en-GB" sz="2000" dirty="0" err="1"/>
              <a:t>arkup</a:t>
            </a:r>
            <a:r>
              <a:rPr lang="en-GB" sz="2000" dirty="0"/>
              <a:t> </a:t>
            </a:r>
            <a:r>
              <a:rPr lang="en-GB" sz="2000" b="1" dirty="0"/>
              <a:t>L</a:t>
            </a:r>
            <a:r>
              <a:rPr lang="en-GB" sz="2000" dirty="0"/>
              <a:t>anguage </a:t>
            </a:r>
            <a:r>
              <a:rPr lang="en-GB" sz="2000" dirty="0" err="1"/>
              <a:t>es</a:t>
            </a:r>
            <a:r>
              <a:rPr lang="en-GB" sz="2000" dirty="0"/>
              <a:t> un </a:t>
            </a:r>
            <a:r>
              <a:rPr lang="en-GB" sz="2000" dirty="0" err="1"/>
              <a:t>lenguaje</a:t>
            </a:r>
            <a:r>
              <a:rPr lang="en-GB" sz="2000" dirty="0"/>
              <a:t> de </a:t>
            </a:r>
            <a:r>
              <a:rPr lang="en-GB" sz="2000" dirty="0" err="1"/>
              <a:t>estructuración</a:t>
            </a:r>
            <a:r>
              <a:rPr lang="en-GB" sz="2000" dirty="0"/>
              <a:t> de </a:t>
            </a:r>
            <a:r>
              <a:rPr lang="en-GB" sz="2000" dirty="0" err="1"/>
              <a:t>textos</a:t>
            </a:r>
            <a:r>
              <a:rPr lang="en-GB" sz="2000" dirty="0"/>
              <a:t> </a:t>
            </a:r>
            <a:r>
              <a:rPr lang="en-GB" sz="2000" dirty="0" err="1"/>
              <a:t>que</a:t>
            </a:r>
            <a:r>
              <a:rPr lang="en-GB" sz="2000" dirty="0"/>
              <a:t> </a:t>
            </a:r>
            <a:r>
              <a:rPr lang="en-GB" sz="2000" dirty="0" err="1"/>
              <a:t>para</a:t>
            </a:r>
            <a:r>
              <a:rPr lang="en-GB" sz="2000" dirty="0"/>
              <a:t> </a:t>
            </a:r>
            <a:r>
              <a:rPr lang="en-GB" sz="2000" dirty="0" err="1"/>
              <a:t>ciertos</a:t>
            </a:r>
            <a:r>
              <a:rPr lang="en-GB" sz="2000" dirty="0"/>
              <a:t> </a:t>
            </a:r>
            <a:r>
              <a:rPr lang="en-GB" sz="2000" dirty="0" err="1"/>
              <a:t>autores</a:t>
            </a:r>
            <a:r>
              <a:rPr lang="en-GB" sz="2000" dirty="0"/>
              <a:t> no </a:t>
            </a:r>
            <a:r>
              <a:rPr lang="en-GB" sz="2000" dirty="0" err="1"/>
              <a:t>sólo</a:t>
            </a:r>
            <a:r>
              <a:rPr lang="en-GB" sz="2000" dirty="0"/>
              <a:t> </a:t>
            </a:r>
            <a:r>
              <a:rPr lang="en-GB" sz="2000" dirty="0" err="1"/>
              <a:t>es</a:t>
            </a:r>
            <a:r>
              <a:rPr lang="en-GB" sz="2000" dirty="0"/>
              <a:t> un </a:t>
            </a:r>
            <a:r>
              <a:rPr lang="en-GB" sz="2000" dirty="0" err="1"/>
              <a:t>vehículo</a:t>
            </a:r>
            <a:r>
              <a:rPr lang="en-GB" sz="2000" dirty="0"/>
              <a:t> </a:t>
            </a:r>
            <a:r>
              <a:rPr lang="en-GB" sz="2000" dirty="0" err="1"/>
              <a:t>signico</a:t>
            </a:r>
            <a:r>
              <a:rPr lang="en-GB" sz="2000" dirty="0"/>
              <a:t>, </a:t>
            </a:r>
            <a:r>
              <a:rPr lang="en-GB" sz="2000" dirty="0" err="1"/>
              <a:t>sino</a:t>
            </a:r>
            <a:r>
              <a:rPr lang="en-GB" sz="2000" dirty="0"/>
              <a:t> </a:t>
            </a:r>
            <a:r>
              <a:rPr lang="en-GB" sz="2000" dirty="0" err="1"/>
              <a:t>que</a:t>
            </a:r>
            <a:r>
              <a:rPr lang="en-GB" sz="2000" dirty="0"/>
              <a:t> </a:t>
            </a:r>
            <a:r>
              <a:rPr lang="en-GB" sz="2000" dirty="0" err="1"/>
              <a:t>es</a:t>
            </a:r>
            <a:r>
              <a:rPr lang="en-GB" sz="2000" dirty="0"/>
              <a:t> un </a:t>
            </a:r>
            <a:r>
              <a:rPr lang="en-GB" sz="2000" dirty="0" err="1"/>
              <a:t>reflejo</a:t>
            </a:r>
            <a:r>
              <a:rPr lang="en-GB" sz="2000" dirty="0"/>
              <a:t> de lo </a:t>
            </a:r>
            <a:r>
              <a:rPr lang="en-GB" sz="2000" dirty="0" err="1"/>
              <a:t>que</a:t>
            </a:r>
            <a:r>
              <a:rPr lang="en-GB" sz="2000" dirty="0"/>
              <a:t> </a:t>
            </a:r>
            <a:r>
              <a:rPr lang="en-GB" sz="2000" dirty="0" err="1"/>
              <a:t>Castells</a:t>
            </a:r>
            <a:r>
              <a:rPr lang="en-GB" sz="2000" dirty="0"/>
              <a:t> </a:t>
            </a:r>
            <a:r>
              <a:rPr lang="en-GB" sz="2000" dirty="0" err="1"/>
              <a:t>llamó</a:t>
            </a:r>
            <a:r>
              <a:rPr lang="en-GB" sz="2000" dirty="0"/>
              <a:t> la </a:t>
            </a:r>
            <a:r>
              <a:rPr lang="en-GB" sz="2000" dirty="0" err="1"/>
              <a:t>Sociedad</a:t>
            </a:r>
            <a:r>
              <a:rPr lang="en-GB" sz="2000" dirty="0"/>
              <a:t> Red.</a:t>
            </a:r>
          </a:p>
          <a:p>
            <a:pPr marL="334963" indent="-334963" eaLnBrk="1" hangingPunct="1">
              <a:lnSpc>
                <a:spcPct val="80000"/>
              </a:lnSpc>
              <a:spcBef>
                <a:spcPts val="1250"/>
              </a:spcBef>
              <a:buFont typeface="Century Gothic" pitchFamily="-1"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sz="2000" dirty="0" err="1"/>
              <a:t>Multimedialidad</a:t>
            </a:r>
            <a:r>
              <a:rPr lang="en-GB" sz="2000" dirty="0"/>
              <a:t> / </a:t>
            </a:r>
            <a:r>
              <a:rPr lang="en-GB" sz="2000" dirty="0" err="1"/>
              <a:t>Transmediatización</a:t>
            </a:r>
            <a:r>
              <a:rPr lang="en-GB" sz="2000" dirty="0"/>
              <a:t> /</a:t>
            </a:r>
            <a:r>
              <a:rPr lang="en-GB" sz="2000" dirty="0" err="1"/>
              <a:t>Crossmedia</a:t>
            </a:r>
            <a:r>
              <a:rPr lang="en-GB" sz="2000" dirty="0"/>
              <a:t> =</a:t>
            </a:r>
            <a:r>
              <a:rPr lang="en-GB" sz="2000" dirty="0" err="1"/>
              <a:t>prodigalidad</a:t>
            </a:r>
            <a:r>
              <a:rPr lang="en-GB" sz="2000" dirty="0"/>
              <a:t> </a:t>
            </a:r>
            <a:r>
              <a:rPr lang="en-GB" sz="2000" dirty="0" err="1"/>
              <a:t>cognitiva</a:t>
            </a:r>
            <a:r>
              <a:rPr lang="en-GB" sz="2000" dirty="0"/>
              <a:t> </a:t>
            </a:r>
          </a:p>
          <a:p>
            <a:pPr marL="334963" indent="-334963" eaLnBrk="1" hangingPunct="1">
              <a:lnSpc>
                <a:spcPct val="80000"/>
              </a:lnSpc>
              <a:spcBef>
                <a:spcPts val="125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2000" dirty="0"/>
          </a:p>
          <a:p>
            <a:pPr marL="334963" indent="-334963" eaLnBrk="1" hangingPunct="1">
              <a:lnSpc>
                <a:spcPct val="80000"/>
              </a:lnSpc>
              <a:spcBef>
                <a:spcPts val="125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2000" dirty="0"/>
          </a:p>
          <a:p>
            <a:pPr marL="334963" indent="-334963" eaLnBrk="1" hangingPunct="1">
              <a:lnSpc>
                <a:spcPct val="80000"/>
              </a:lnSpc>
              <a:spcBef>
                <a:spcPts val="125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2000" dirty="0"/>
          </a:p>
          <a:p>
            <a:pPr marL="334963" indent="-334963" algn="ctr" eaLnBrk="1" hangingPunct="1">
              <a:lnSpc>
                <a:spcPct val="80000"/>
              </a:lnSpc>
              <a:spcBef>
                <a:spcPts val="1250"/>
              </a:spcBef>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2000" i="1" dirty="0"/>
          </a:p>
        </p:txBody>
      </p:sp>
      <p:sp>
        <p:nvSpPr>
          <p:cNvPr id="2" name="Marcador de contenido 2">
            <a:extLst>
              <a:ext uri="{FF2B5EF4-FFF2-40B4-BE49-F238E27FC236}">
                <a16:creationId xmlns:a16="http://schemas.microsoft.com/office/drawing/2014/main" id="{9C70A24A-0B79-6205-04E9-31397E08B455}"/>
              </a:ext>
            </a:extLst>
          </p:cNvPr>
          <p:cNvSpPr>
            <a:spLocks noGrp="1"/>
          </p:cNvSpPr>
          <p:nvPr>
            <p:ph idx="1"/>
          </p:nvPr>
        </p:nvSpPr>
        <p:spPr>
          <a:xfrm>
            <a:off x="1526345" y="4584863"/>
            <a:ext cx="7272339" cy="4324257"/>
          </a:xfrm>
        </p:spPr>
        <p:txBody>
          <a:bodyPr/>
          <a:lstStyle/>
          <a:p>
            <a:r>
              <a:rPr lang="es-ES_tradnl" dirty="0"/>
              <a:t>Apelación a multiplicidad de canales sensoriales: Inteligencias Múltiples, Estilos de Aprendizaje</a:t>
            </a:r>
          </a:p>
          <a:p>
            <a:r>
              <a:rPr lang="es-ES_tradnl" dirty="0"/>
              <a:t>Ejercicio: ¿Cómo se aprende a restar? Por </a:t>
            </a:r>
            <a:r>
              <a:rPr lang="es-ES_tradnl" dirty="0" err="1"/>
              <a:t>youtube</a:t>
            </a:r>
            <a:r>
              <a:rPr lang="es-ES_tradnl" dirty="0"/>
              <a:t>…  </a:t>
            </a:r>
          </a:p>
        </p:txBody>
      </p:sp>
      <p:sp>
        <p:nvSpPr>
          <p:cNvPr id="3" name="Título 1">
            <a:extLst>
              <a:ext uri="{FF2B5EF4-FFF2-40B4-BE49-F238E27FC236}">
                <a16:creationId xmlns:a16="http://schemas.microsoft.com/office/drawing/2014/main" id="{696A8ADB-816B-1A25-25BC-DD069AEF0486}"/>
              </a:ext>
            </a:extLst>
          </p:cNvPr>
          <p:cNvSpPr>
            <a:spLocks noGrp="1"/>
          </p:cNvSpPr>
          <p:nvPr>
            <p:ph type="title"/>
          </p:nvPr>
        </p:nvSpPr>
        <p:spPr>
          <a:xfrm>
            <a:off x="935830" y="3608166"/>
            <a:ext cx="7272339" cy="1339009"/>
          </a:xfrm>
        </p:spPr>
        <p:txBody>
          <a:bodyPr/>
          <a:lstStyle/>
          <a:p>
            <a:r>
              <a:rPr lang="es-ES_tradnl" dirty="0"/>
              <a:t>Multimedia</a:t>
            </a:r>
          </a:p>
        </p:txBody>
      </p:sp>
    </p:spTree>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a:t>Transmedia</a:t>
            </a:r>
            <a:endParaRPr lang="es-ES_tradnl" dirty="0"/>
          </a:p>
        </p:txBody>
      </p:sp>
      <p:sp>
        <p:nvSpPr>
          <p:cNvPr id="3" name="Marcador de contenido 2"/>
          <p:cNvSpPr>
            <a:spLocks noGrp="1"/>
          </p:cNvSpPr>
          <p:nvPr>
            <p:ph idx="1"/>
          </p:nvPr>
        </p:nvSpPr>
        <p:spPr/>
        <p:txBody>
          <a:bodyPr>
            <a:normAutofit fontScale="85000" lnSpcReduction="20000"/>
          </a:bodyPr>
          <a:lstStyle/>
          <a:p>
            <a:r>
              <a:rPr lang="es-ES_tradnl" sz="3600" b="1" dirty="0"/>
              <a:t>Una historia narrativa tan grande que no cabe en una sola plataforma (¿papel?) y se expande, necesita expandirse por distintas plataformas y formatos, construyendo una narrativa envolvente, inmersiva, integradora y participativa (Jenkins, 2008)</a:t>
            </a:r>
          </a:p>
          <a:p>
            <a:endParaRPr lang="es-ES_tradnl" dirty="0"/>
          </a:p>
          <a:p>
            <a:pPr algn="r"/>
            <a:r>
              <a:rPr lang="es-ES_tradnl" dirty="0"/>
              <a:t>X   #plac067 </a:t>
            </a:r>
            <a:br>
              <a:rPr lang="es-ES_tradnl" dirty="0"/>
            </a:br>
            <a:r>
              <a:rPr lang="es-ES_tradnl" dirty="0">
                <a:hlinkClick r:id="rId2"/>
              </a:rPr>
              <a:t>www.dtvtr.cl</a:t>
            </a:r>
            <a:r>
              <a:rPr lang="es-ES_tradnl" dirty="0"/>
              <a:t>   </a:t>
            </a:r>
            <a:r>
              <a:rPr lang="es-ES_tradnl" dirty="0" err="1"/>
              <a:t>Webshows</a:t>
            </a:r>
            <a:r>
              <a:rPr lang="es-ES_tradnl" dirty="0"/>
              <a:t> </a:t>
            </a:r>
            <a:br>
              <a:rPr lang="es-ES_tradnl" dirty="0"/>
            </a:br>
            <a:r>
              <a:rPr lang="es-ES_tradnl" dirty="0"/>
              <a:t> </a:t>
            </a:r>
            <a:r>
              <a:rPr lang="es-ES_tradnl" dirty="0" err="1"/>
              <a:t>www.elmostrador.tv</a:t>
            </a:r>
            <a:r>
              <a:rPr lang="es-ES_tradnl" dirty="0"/>
              <a:t> </a:t>
            </a:r>
          </a:p>
          <a:p>
            <a:pPr>
              <a:buNone/>
            </a:pPr>
            <a:endParaRPr lang="es-ES_tradn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No todo lo que brilla…</a:t>
            </a:r>
          </a:p>
        </p:txBody>
      </p:sp>
      <p:sp>
        <p:nvSpPr>
          <p:cNvPr id="3" name="Marcador de contenido 2"/>
          <p:cNvSpPr>
            <a:spLocks noGrp="1"/>
          </p:cNvSpPr>
          <p:nvPr>
            <p:ph idx="1"/>
          </p:nvPr>
        </p:nvSpPr>
        <p:spPr/>
        <p:txBody>
          <a:bodyPr/>
          <a:lstStyle/>
          <a:p>
            <a:pPr>
              <a:buNone/>
            </a:pPr>
            <a:r>
              <a:rPr lang="es-ES_tradnl" dirty="0"/>
              <a:t> Dispersión: Omaña señala que el hipertexto “mal construido” podría ser un elemento perverso al generar dispersión cognitiva para un sujeto que es culturalmente inmaduro para enfrentarse con la NECESIDAD de hacer el contraste.  Aquí nos enfrentamos a la falsa dicotomía entre forma-fondo</a:t>
            </a:r>
          </a:p>
          <a:p>
            <a:endParaRPr lang="es-ES_tradnl" dirty="0"/>
          </a:p>
          <a:p>
            <a:r>
              <a:rPr lang="es-ES_tradnl" dirty="0"/>
              <a:t>Utopía (Mattelart)/Espectacularidad (</a:t>
            </a:r>
            <a:r>
              <a:rPr lang="es-ES_tradnl" dirty="0" err="1"/>
              <a:t>Debord</a:t>
            </a:r>
            <a:r>
              <a:rPr lang="es-ES_tradnl" dirty="0"/>
              <a:t>)/        Control (Deleuze)</a:t>
            </a: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ción">
  <a:themeElements>
    <a:clrScheme name="Tradició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ción">
      <a:majorFont>
        <a:latin typeface="Candara"/>
        <a:ea typeface=""/>
        <a:cs typeface=""/>
        <a:font script="Jpan" typeface="メイリオ"/>
      </a:majorFont>
      <a:minorFont>
        <a:latin typeface="Candara"/>
        <a:ea typeface=""/>
        <a:cs typeface=""/>
        <a:font script="Jpan" typeface="メイリオ"/>
      </a:minorFont>
    </a:fontScheme>
    <a:fmtScheme name="Tradició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Tradición.thmx</Template>
  <TotalTime>186</TotalTime>
  <Words>389</Words>
  <Application>Microsoft Macintosh PowerPoint</Application>
  <PresentationFormat>Presentación en pantalla (4:3)</PresentationFormat>
  <Paragraphs>30</Paragraphs>
  <Slides>7</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Candara</vt:lpstr>
      <vt:lpstr>Century Gothic</vt:lpstr>
      <vt:lpstr>Wingdings</vt:lpstr>
      <vt:lpstr>Tradición</vt:lpstr>
      <vt:lpstr>Multi y Trans-medialidad:  ¿nuevas narrativas para nuevos sensoriums o dispersión forzada por la técnica?</vt:lpstr>
      <vt:lpstr>Estructuralismo= objetivación de la vida</vt:lpstr>
      <vt:lpstr>Presentación de PowerPoint</vt:lpstr>
      <vt:lpstr>Presentación de PowerPoint</vt:lpstr>
      <vt:lpstr>Sustancia Material y metáfora social </vt:lpstr>
      <vt:lpstr>Transmedia</vt:lpstr>
      <vt:lpstr>No todo lo que brilla…</vt:lpstr>
    </vt:vector>
  </TitlesOfParts>
  <Company>Uach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Paulo Contreras</dc:creator>
  <cp:lastModifiedBy>Paulo Contreras C.</cp:lastModifiedBy>
  <cp:revision>16</cp:revision>
  <dcterms:created xsi:type="dcterms:W3CDTF">2012-09-06T13:04:28Z</dcterms:created>
  <dcterms:modified xsi:type="dcterms:W3CDTF">2024-07-08T14:58:11Z</dcterms:modified>
</cp:coreProperties>
</file>